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34"/>
    <p:restoredTop sz="86378"/>
  </p:normalViewPr>
  <p:slideViewPr>
    <p:cSldViewPr snapToGrid="0" snapToObjects="1">
      <p:cViewPr>
        <p:scale>
          <a:sx n="87" d="100"/>
          <a:sy n="87" d="100"/>
        </p:scale>
        <p:origin x="2091" y="384"/>
      </p:cViewPr>
      <p:guideLst/>
    </p:cSldViewPr>
  </p:slideViewPr>
  <p:outlineViewPr>
    <p:cViewPr>
      <p:scale>
        <a:sx n="33" d="100"/>
        <a:sy n="33" d="100"/>
      </p:scale>
      <p:origin x="0" y="-1460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7D481-2ADA-E649-AD74-0F8B7321D06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84C29-AF56-6A45-952F-84B351CB4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6678</Words>
  <Application>Microsoft Office PowerPoint</Application>
  <PresentationFormat>Widescreen</PresentationFormat>
  <Paragraphs>810</Paragraphs>
  <Slides>63</Slides>
  <Notes>10</Notes>
  <HiddenSlides>0</HiddenSlides>
  <MMClips>0</MMClips>
  <ScaleCrop>false</ScaleCrop>
  <HeadingPairs>
    <vt:vector size="10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AppleSymbols</vt:lpstr>
      <vt:lpstr>Arial</vt:lpstr>
      <vt:lpstr>Arial Black</vt:lpstr>
      <vt:lpstr>ArialUnicodeMS</vt:lpstr>
      <vt:lpstr>Book Antiqua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Macintosh%20HD:Users:lentroncale:Desktop:Piece.doc!OLE_LINK1</vt:lpstr>
      <vt:lpstr>Macintosh%20HD:Users:lentroncale:Desktop:Piece.doc!OLE_LINK6</vt:lpstr>
      <vt:lpstr>Macintosh%20HD:Users:lentroncale:Desktop:Piece.doc!OLE_LINK7</vt:lpstr>
      <vt:lpstr>Worksheet</vt:lpstr>
      <vt:lpstr>PowerPoint Presentation</vt:lpstr>
      <vt:lpstr>PowerPoint Presentation</vt:lpstr>
      <vt:lpstr>“The Dogmas of the Quiet Past are Inadequate to the Stormy Present” (Lincoln)</vt:lpstr>
      <vt:lpstr>PowerPoint Presentation</vt:lpstr>
      <vt:lpstr>THE CRITICAL NEED !!! For Refreshed and Extended Values in the Tech Era</vt:lpstr>
      <vt:lpstr>PowerPoint Presentation</vt:lpstr>
      <vt:lpstr>OF PATTERNS &amp; SYSTEMS &amp; WISDOM</vt:lpstr>
      <vt:lpstr>PowerPoint Presentation</vt:lpstr>
      <vt:lpstr>PowerPoint Presentation</vt:lpstr>
      <vt:lpstr>PowerPoint Presentation</vt:lpstr>
      <vt:lpstr>PowerPoint Presentation</vt:lpstr>
      <vt:lpstr>WHAT IS AN ISOMORPHY? HOW ARE THEY UNIVERSALS!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 to CONVENTIONAL DISCIPLINES….</vt:lpstr>
      <vt:lpstr>BUT IN Systems Science View…….</vt:lpstr>
      <vt:lpstr>PowerPoint Presentation</vt:lpstr>
      <vt:lpstr>FIND &amp; “TEST” FOR ISOMORPHY BY TRANS-DISCIPLINARY PRESENCE…</vt:lpstr>
      <vt:lpstr>SYSLifeworks to Synthesize I.</vt:lpstr>
      <vt:lpstr>PowerPoint Presentation</vt:lpstr>
      <vt:lpstr>ALTERNATIVE LISTS OF ISOMORPHIES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 FOR ISOMORPHY (RANGE OF VALIDITY) (Eg. CYCLING ONLY)</vt:lpstr>
      <vt:lpstr>PowerPoint Presentation</vt:lpstr>
      <vt:lpstr>PowerPoint Presentation</vt:lpstr>
      <vt:lpstr>PowerPoint Presentation</vt:lpstr>
      <vt:lpstr>CASE STUDIES ACROSS THE DISCIPLINES ARE RECOGNIZABLE DISCIPLINARY PHENOMENA   (ALL are sources for SP’s &amp; LP’s)  studied as phenomena processes (have &gt; 400 recent)</vt:lpstr>
      <vt:lpstr>NATURAL SCIENCE LITERATURE HAS NUMEROUS CASE STUDIES PER SP PER DISCIPLINE</vt:lpstr>
      <vt:lpstr>Two Axis Spectrum ST&amp;SS NOT SAME   (Better than Opposing Camps at War)</vt:lpstr>
      <vt:lpstr>BUT HOW ARE ISP’s “VALUES” OR DESIGN GUIDELINES???</vt:lpstr>
      <vt:lpstr>PowerPoint Presentation</vt:lpstr>
      <vt:lpstr>PowerPoint Presentation</vt:lpstr>
      <vt:lpstr>PRACTICAL FUTURE  ACTIONS and CONSEQUENCES</vt:lpstr>
      <vt:lpstr>PowerPoint Presentation</vt:lpstr>
      <vt:lpstr>PowerPoint Presentation</vt:lpstr>
      <vt:lpstr>PowerPoint Presentation</vt:lpstr>
      <vt:lpstr>Systems Pathology</vt:lpstr>
      <vt:lpstr>THERE IS NOTHING SO POWERFUL AS IDEAS WHOSE TIME HAS COME</vt:lpstr>
      <vt:lpstr>PowerPoint Presentation</vt:lpstr>
      <vt:lpstr>RELATION: SCIENCE-BASED VALUES Emergence of MetaHumans; Tao of Systems Sci to HUMANISMS</vt:lpstr>
      <vt:lpstr>END   END   END  OF TECH TALK    EXTRA SLIDES</vt:lpstr>
      <vt:lpstr>PowerPoint Presentation</vt:lpstr>
      <vt:lpstr>PowerPoint Presentation</vt:lpstr>
      <vt:lpstr>PowerPoint Presentation</vt:lpstr>
      <vt:lpstr>PowerPoint Presentation</vt:lpstr>
      <vt:lpstr>USSO: UNBROKEN SEQUENCE OF SYSTEMS ORIGINS &amp; THEORY OF EMERGENCE (TOTOE)</vt:lpstr>
      <vt:lpstr>URBAN LEGEND: THESE SUPER-DOMAINS ARE SEPARATED BY VAST CHASMS </vt:lpstr>
      <vt:lpstr>Key to Diagrams That Follow</vt:lpstr>
      <vt:lpstr>PowerPoint Presentation</vt:lpstr>
      <vt:lpstr>PowerPoint Presentation</vt:lpstr>
      <vt:lpstr>PowerPoint Presentation</vt:lpstr>
      <vt:lpstr>LINKAGE PROPOSITIONS &amp; THEIR NETS</vt:lpstr>
      <vt:lpstr>SOMEDAY…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 Troncale</dc:creator>
  <cp:lastModifiedBy>Leeland Liu</cp:lastModifiedBy>
  <cp:revision>230</cp:revision>
  <dcterms:created xsi:type="dcterms:W3CDTF">2017-06-25T00:15:01Z</dcterms:created>
  <dcterms:modified xsi:type="dcterms:W3CDTF">2019-04-15T21:13:53Z</dcterms:modified>
</cp:coreProperties>
</file>